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18288000" cy="10287000"/>
  <p:notesSz cx="6858000" cy="9144000"/>
  <p:embeddedFontLst>
    <p:embeddedFont>
      <p:font typeface="Hangyaboly" charset="1" panose="00000500000000000000"/>
      <p:regular r:id="rId20"/>
    </p:embeddedFont>
    <p:embeddedFont>
      <p:font typeface="One Little Font" charset="1" panose="00000500000000000000"/>
      <p:regular r:id="rId21"/>
    </p:embeddedFont>
    <p:embeddedFont>
      <p:font typeface="Bobby Jones Soft" charset="1" panose="00000000000000000000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5.png" Type="http://schemas.openxmlformats.org/officeDocument/2006/relationships/image"/><Relationship Id="rId11" Target="../media/image16.svg" Type="http://schemas.openxmlformats.org/officeDocument/2006/relationships/image"/><Relationship Id="rId12" Target="../media/image25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3.png" Type="http://schemas.openxmlformats.org/officeDocument/2006/relationships/image"/><Relationship Id="rId9" Target="../media/image4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5.png" Type="http://schemas.openxmlformats.org/officeDocument/2006/relationships/image"/><Relationship Id="rId11" Target="../media/image16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26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3.png" Type="http://schemas.openxmlformats.org/officeDocument/2006/relationships/image"/><Relationship Id="rId9" Target="../media/image4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5.png" Type="http://schemas.openxmlformats.org/officeDocument/2006/relationships/image"/><Relationship Id="rId11" Target="../media/image16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27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3.png" Type="http://schemas.openxmlformats.org/officeDocument/2006/relationships/image"/><Relationship Id="rId9" Target="../media/image4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5.png" Type="http://schemas.openxmlformats.org/officeDocument/2006/relationships/image"/><Relationship Id="rId11" Target="../media/image16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28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3.png" Type="http://schemas.openxmlformats.org/officeDocument/2006/relationships/image"/><Relationship Id="rId9" Target="../media/image4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5.png" Type="http://schemas.openxmlformats.org/officeDocument/2006/relationships/image"/><Relationship Id="rId11" Target="../media/image16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29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3.png" Type="http://schemas.openxmlformats.org/officeDocument/2006/relationships/image"/><Relationship Id="rId9" Target="../media/image4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5.png" Type="http://schemas.openxmlformats.org/officeDocument/2006/relationships/image"/><Relationship Id="rId11" Target="../media/image16.svg" Type="http://schemas.openxmlformats.org/officeDocument/2006/relationships/image"/><Relationship Id="rId12" Target="../media/image17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3.png" Type="http://schemas.openxmlformats.org/officeDocument/2006/relationships/image"/><Relationship Id="rId9" Target="../media/image4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5.png" Type="http://schemas.openxmlformats.org/officeDocument/2006/relationships/image"/><Relationship Id="rId11" Target="../media/image16.svg" Type="http://schemas.openxmlformats.org/officeDocument/2006/relationships/image"/><Relationship Id="rId12" Target="../media/image17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3.png" Type="http://schemas.openxmlformats.org/officeDocument/2006/relationships/image"/><Relationship Id="rId9" Target="../media/image4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5.png" Type="http://schemas.openxmlformats.org/officeDocument/2006/relationships/image"/><Relationship Id="rId11" Target="../media/image16.svg" Type="http://schemas.openxmlformats.org/officeDocument/2006/relationships/image"/><Relationship Id="rId12" Target="../media/image18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3.png" Type="http://schemas.openxmlformats.org/officeDocument/2006/relationships/image"/><Relationship Id="rId9" Target="../media/image4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5.png" Type="http://schemas.openxmlformats.org/officeDocument/2006/relationships/image"/><Relationship Id="rId11" Target="../media/image16.svg" Type="http://schemas.openxmlformats.org/officeDocument/2006/relationships/image"/><Relationship Id="rId12" Target="../media/image18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3.png" Type="http://schemas.openxmlformats.org/officeDocument/2006/relationships/image"/><Relationship Id="rId9" Target="../media/image4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5.png" Type="http://schemas.openxmlformats.org/officeDocument/2006/relationships/image"/><Relationship Id="rId11" Target="../media/image16.svg" Type="http://schemas.openxmlformats.org/officeDocument/2006/relationships/image"/><Relationship Id="rId12" Target="../media/image19.png" Type="http://schemas.openxmlformats.org/officeDocument/2006/relationships/image"/><Relationship Id="rId13" Target="../media/image20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3.png" Type="http://schemas.openxmlformats.org/officeDocument/2006/relationships/image"/><Relationship Id="rId9" Target="../media/image4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5.png" Type="http://schemas.openxmlformats.org/officeDocument/2006/relationships/image"/><Relationship Id="rId11" Target="../media/image16.svg" Type="http://schemas.openxmlformats.org/officeDocument/2006/relationships/image"/><Relationship Id="rId12" Target="../media/image21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3.png" Type="http://schemas.openxmlformats.org/officeDocument/2006/relationships/image"/><Relationship Id="rId9" Target="../media/image4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5.png" Type="http://schemas.openxmlformats.org/officeDocument/2006/relationships/image"/><Relationship Id="rId11" Target="../media/image16.svg" Type="http://schemas.openxmlformats.org/officeDocument/2006/relationships/image"/><Relationship Id="rId12" Target="../media/image22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3.png" Type="http://schemas.openxmlformats.org/officeDocument/2006/relationships/image"/><Relationship Id="rId9" Target="../media/image4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5.png" Type="http://schemas.openxmlformats.org/officeDocument/2006/relationships/image"/><Relationship Id="rId11" Target="../media/image16.svg" Type="http://schemas.openxmlformats.org/officeDocument/2006/relationships/image"/><Relationship Id="rId12" Target="../media/image23.png" Type="http://schemas.openxmlformats.org/officeDocument/2006/relationships/image"/><Relationship Id="rId13" Target="../media/image24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3.png" Type="http://schemas.openxmlformats.org/officeDocument/2006/relationships/image"/><Relationship Id="rId9" Target="../media/image4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E4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6125" y="7259019"/>
            <a:ext cx="17975749" cy="9216657"/>
          </a:xfrm>
          <a:custGeom>
            <a:avLst/>
            <a:gdLst/>
            <a:ahLst/>
            <a:cxnLst/>
            <a:rect r="r" b="b" t="t" l="l"/>
            <a:pathLst>
              <a:path h="9216657" w="17975749">
                <a:moveTo>
                  <a:pt x="0" y="0"/>
                </a:moveTo>
                <a:lnTo>
                  <a:pt x="17975750" y="0"/>
                </a:lnTo>
                <a:lnTo>
                  <a:pt x="17975750" y="9216657"/>
                </a:lnTo>
                <a:lnTo>
                  <a:pt x="0" y="92166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14870065" y="1028700"/>
            <a:ext cx="4126405" cy="3616231"/>
          </a:xfrm>
          <a:custGeom>
            <a:avLst/>
            <a:gdLst/>
            <a:ahLst/>
            <a:cxnLst/>
            <a:rect r="r" b="b" t="t" l="l"/>
            <a:pathLst>
              <a:path h="3616231" w="4126405">
                <a:moveTo>
                  <a:pt x="4126405" y="0"/>
                </a:moveTo>
                <a:lnTo>
                  <a:pt x="0" y="0"/>
                </a:lnTo>
                <a:lnTo>
                  <a:pt x="0" y="3616231"/>
                </a:lnTo>
                <a:lnTo>
                  <a:pt x="4126405" y="3616231"/>
                </a:lnTo>
                <a:lnTo>
                  <a:pt x="4126405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518943" y="2405500"/>
            <a:ext cx="2140515" cy="2432134"/>
          </a:xfrm>
          <a:custGeom>
            <a:avLst/>
            <a:gdLst/>
            <a:ahLst/>
            <a:cxnLst/>
            <a:rect r="r" b="b" t="t" l="l"/>
            <a:pathLst>
              <a:path h="2432134" w="2140515">
                <a:moveTo>
                  <a:pt x="0" y="0"/>
                </a:moveTo>
                <a:lnTo>
                  <a:pt x="2140515" y="0"/>
                </a:lnTo>
                <a:lnTo>
                  <a:pt x="2140515" y="2432134"/>
                </a:lnTo>
                <a:lnTo>
                  <a:pt x="0" y="243213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115696" t="0" r="0" b="-49105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731347">
            <a:off x="4377940" y="8028638"/>
            <a:ext cx="2271510" cy="826004"/>
          </a:xfrm>
          <a:custGeom>
            <a:avLst/>
            <a:gdLst/>
            <a:ahLst/>
            <a:cxnLst/>
            <a:rect r="r" b="b" t="t" l="l"/>
            <a:pathLst>
              <a:path h="826004" w="2271510">
                <a:moveTo>
                  <a:pt x="0" y="0"/>
                </a:moveTo>
                <a:lnTo>
                  <a:pt x="2271510" y="0"/>
                </a:lnTo>
                <a:lnTo>
                  <a:pt x="2271510" y="826003"/>
                </a:lnTo>
                <a:lnTo>
                  <a:pt x="0" y="82600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4770485" y="1028700"/>
            <a:ext cx="8747030" cy="7617868"/>
            <a:chOff x="0" y="0"/>
            <a:chExt cx="11662707" cy="1015715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1662707" cy="10157158"/>
            </a:xfrm>
            <a:custGeom>
              <a:avLst/>
              <a:gdLst/>
              <a:ahLst/>
              <a:cxnLst/>
              <a:rect r="r" b="b" t="t" l="l"/>
              <a:pathLst>
                <a:path h="10157158" w="11662707">
                  <a:moveTo>
                    <a:pt x="0" y="0"/>
                  </a:moveTo>
                  <a:lnTo>
                    <a:pt x="11662707" y="0"/>
                  </a:lnTo>
                  <a:lnTo>
                    <a:pt x="11662707" y="10157158"/>
                  </a:lnTo>
                  <a:lnTo>
                    <a:pt x="0" y="101571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8" id="8"/>
            <p:cNvGrpSpPr/>
            <p:nvPr/>
          </p:nvGrpSpPr>
          <p:grpSpPr>
            <a:xfrm rot="0">
              <a:off x="3773953" y="1967771"/>
              <a:ext cx="4114800" cy="4114800"/>
              <a:chOff x="0" y="0"/>
              <a:chExt cx="812800" cy="81280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Freeform 11" id="11"/>
            <p:cNvSpPr/>
            <p:nvPr/>
          </p:nvSpPr>
          <p:spPr>
            <a:xfrm flipH="false" flipV="false" rot="0">
              <a:off x="5408974" y="7096722"/>
              <a:ext cx="886220" cy="616726"/>
            </a:xfrm>
            <a:custGeom>
              <a:avLst/>
              <a:gdLst/>
              <a:ahLst/>
              <a:cxnLst/>
              <a:rect r="r" b="b" t="t" l="l"/>
              <a:pathLst>
                <a:path h="616726" w="886220">
                  <a:moveTo>
                    <a:pt x="0" y="0"/>
                  </a:moveTo>
                  <a:lnTo>
                    <a:pt x="886220" y="0"/>
                  </a:lnTo>
                  <a:lnTo>
                    <a:pt x="886220" y="616726"/>
                  </a:lnTo>
                  <a:lnTo>
                    <a:pt x="0" y="6167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-610342" t="-1150709" r="-605663" b="-396239"/>
              </a:stretch>
            </a:blipFill>
          </p:spPr>
        </p:sp>
      </p:grpSp>
      <p:sp>
        <p:nvSpPr>
          <p:cNvPr name="Freeform 12" id="12"/>
          <p:cNvSpPr/>
          <p:nvPr/>
        </p:nvSpPr>
        <p:spPr>
          <a:xfrm flipH="true" flipV="false" rot="0">
            <a:off x="1267020" y="4644931"/>
            <a:ext cx="2830248" cy="4001637"/>
          </a:xfrm>
          <a:custGeom>
            <a:avLst/>
            <a:gdLst/>
            <a:ahLst/>
            <a:cxnLst/>
            <a:rect r="r" b="b" t="t" l="l"/>
            <a:pathLst>
              <a:path h="4001637" w="2830248">
                <a:moveTo>
                  <a:pt x="2830248" y="0"/>
                </a:moveTo>
                <a:lnTo>
                  <a:pt x="0" y="0"/>
                </a:lnTo>
                <a:lnTo>
                  <a:pt x="0" y="4001637"/>
                </a:lnTo>
                <a:lnTo>
                  <a:pt x="2830248" y="4001637"/>
                </a:lnTo>
                <a:lnTo>
                  <a:pt x="2830248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896993" y="1028700"/>
            <a:ext cx="2419350" cy="2894534"/>
          </a:xfrm>
          <a:custGeom>
            <a:avLst/>
            <a:gdLst/>
            <a:ahLst/>
            <a:cxnLst/>
            <a:rect r="r" b="b" t="t" l="l"/>
            <a:pathLst>
              <a:path h="2894534" w="2419350">
                <a:moveTo>
                  <a:pt x="0" y="0"/>
                </a:moveTo>
                <a:lnTo>
                  <a:pt x="2419350" y="0"/>
                </a:lnTo>
                <a:lnTo>
                  <a:pt x="2419350" y="2894534"/>
                </a:lnTo>
                <a:lnTo>
                  <a:pt x="0" y="289453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-25286" r="-90837" b="0"/>
            </a:stretch>
          </a:blipFill>
        </p:spPr>
      </p:sp>
      <p:sp>
        <p:nvSpPr>
          <p:cNvPr name="Freeform 14" id="14"/>
          <p:cNvSpPr/>
          <p:nvPr/>
        </p:nvSpPr>
        <p:spPr>
          <a:xfrm flipH="true" flipV="false" rot="0">
            <a:off x="14193790" y="5143500"/>
            <a:ext cx="1884515" cy="3649589"/>
          </a:xfrm>
          <a:custGeom>
            <a:avLst/>
            <a:gdLst/>
            <a:ahLst/>
            <a:cxnLst/>
            <a:rect r="r" b="b" t="t" l="l"/>
            <a:pathLst>
              <a:path h="3649589" w="1884515">
                <a:moveTo>
                  <a:pt x="1884515" y="0"/>
                </a:moveTo>
                <a:lnTo>
                  <a:pt x="0" y="0"/>
                </a:lnTo>
                <a:lnTo>
                  <a:pt x="0" y="3649589"/>
                </a:lnTo>
                <a:lnTo>
                  <a:pt x="1884515" y="3649589"/>
                </a:lnTo>
                <a:lnTo>
                  <a:pt x="1884515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6284268" y="1977344"/>
            <a:ext cx="5719465" cy="15570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000000"/>
                </a:solidFill>
                <a:latin typeface="Hangyaboly"/>
                <a:ea typeface="Hangyaboly"/>
                <a:cs typeface="Hangyaboly"/>
                <a:sym typeface="Hangyaboly"/>
              </a:rPr>
              <a:t>PET Trainer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5766544" y="4625881"/>
            <a:ext cx="6754912" cy="622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99"/>
              </a:lnSpc>
              <a:spcBef>
                <a:spcPct val="0"/>
              </a:spcBef>
            </a:pPr>
            <a:r>
              <a:rPr lang="en-US" sz="3999" spc="-79">
                <a:solidFill>
                  <a:srgbClr val="000000"/>
                </a:solidFill>
                <a:latin typeface="One Little Font"/>
                <a:ea typeface="One Little Font"/>
                <a:cs typeface="One Little Font"/>
                <a:sym typeface="One Little Font"/>
              </a:rPr>
              <a:t>Unit 2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E4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667582" y="9448800"/>
            <a:ext cx="23623165" cy="12112241"/>
          </a:xfrm>
          <a:custGeom>
            <a:avLst/>
            <a:gdLst/>
            <a:ahLst/>
            <a:cxnLst/>
            <a:rect r="r" b="b" t="t" l="l"/>
            <a:pathLst>
              <a:path h="12112241" w="23623165">
                <a:moveTo>
                  <a:pt x="0" y="0"/>
                </a:moveTo>
                <a:lnTo>
                  <a:pt x="23623164" y="0"/>
                </a:lnTo>
                <a:lnTo>
                  <a:pt x="23623164" y="12112241"/>
                </a:lnTo>
                <a:lnTo>
                  <a:pt x="0" y="121122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912343" y="3932094"/>
            <a:ext cx="4314622" cy="6100365"/>
          </a:xfrm>
          <a:custGeom>
            <a:avLst/>
            <a:gdLst/>
            <a:ahLst/>
            <a:cxnLst/>
            <a:rect r="r" b="b" t="t" l="l"/>
            <a:pathLst>
              <a:path h="6100365" w="4314622">
                <a:moveTo>
                  <a:pt x="0" y="0"/>
                </a:moveTo>
                <a:lnTo>
                  <a:pt x="4314622" y="0"/>
                </a:lnTo>
                <a:lnTo>
                  <a:pt x="4314622" y="6100365"/>
                </a:lnTo>
                <a:lnTo>
                  <a:pt x="0" y="610036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715603" y="785812"/>
            <a:ext cx="2856867" cy="3315369"/>
          </a:xfrm>
          <a:custGeom>
            <a:avLst/>
            <a:gdLst/>
            <a:ahLst/>
            <a:cxnLst/>
            <a:rect r="r" b="b" t="t" l="l"/>
            <a:pathLst>
              <a:path h="3315369" w="2856867">
                <a:moveTo>
                  <a:pt x="0" y="0"/>
                </a:moveTo>
                <a:lnTo>
                  <a:pt x="2856866" y="0"/>
                </a:lnTo>
                <a:lnTo>
                  <a:pt x="2856866" y="3315370"/>
                </a:lnTo>
                <a:lnTo>
                  <a:pt x="0" y="33153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-30001" r="-92074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0">
            <a:off x="16046255" y="748328"/>
            <a:ext cx="5015238" cy="4395172"/>
          </a:xfrm>
          <a:custGeom>
            <a:avLst/>
            <a:gdLst/>
            <a:ahLst/>
            <a:cxnLst/>
            <a:rect r="r" b="b" t="t" l="l"/>
            <a:pathLst>
              <a:path h="4395172" w="5015238">
                <a:moveTo>
                  <a:pt x="5015238" y="0"/>
                </a:moveTo>
                <a:lnTo>
                  <a:pt x="0" y="0"/>
                </a:lnTo>
                <a:lnTo>
                  <a:pt x="0" y="4395172"/>
                </a:lnTo>
                <a:lnTo>
                  <a:pt x="5015238" y="4395172"/>
                </a:lnTo>
                <a:lnTo>
                  <a:pt x="5015238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16046255" y="5893388"/>
            <a:ext cx="2426089" cy="4698412"/>
          </a:xfrm>
          <a:custGeom>
            <a:avLst/>
            <a:gdLst/>
            <a:ahLst/>
            <a:cxnLst/>
            <a:rect r="r" b="b" t="t" l="l"/>
            <a:pathLst>
              <a:path h="4698412" w="2426089">
                <a:moveTo>
                  <a:pt x="2426090" y="0"/>
                </a:moveTo>
                <a:lnTo>
                  <a:pt x="0" y="0"/>
                </a:lnTo>
                <a:lnTo>
                  <a:pt x="0" y="4698412"/>
                </a:lnTo>
                <a:lnTo>
                  <a:pt x="2426090" y="4698412"/>
                </a:lnTo>
                <a:lnTo>
                  <a:pt x="242609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28700" y="2927399"/>
            <a:ext cx="16230600" cy="4432202"/>
          </a:xfrm>
          <a:custGeom>
            <a:avLst/>
            <a:gdLst/>
            <a:ahLst/>
            <a:cxnLst/>
            <a:rect r="r" b="b" t="t" l="l"/>
            <a:pathLst>
              <a:path h="4432202" w="16230600">
                <a:moveTo>
                  <a:pt x="0" y="0"/>
                </a:moveTo>
                <a:lnTo>
                  <a:pt x="16230600" y="0"/>
                </a:lnTo>
                <a:lnTo>
                  <a:pt x="16230600" y="4432202"/>
                </a:lnTo>
                <a:lnTo>
                  <a:pt x="0" y="443220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E4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667582" y="9448800"/>
            <a:ext cx="23623165" cy="12112241"/>
          </a:xfrm>
          <a:custGeom>
            <a:avLst/>
            <a:gdLst/>
            <a:ahLst/>
            <a:cxnLst/>
            <a:rect r="r" b="b" t="t" l="l"/>
            <a:pathLst>
              <a:path h="12112241" w="23623165">
                <a:moveTo>
                  <a:pt x="0" y="0"/>
                </a:moveTo>
                <a:lnTo>
                  <a:pt x="23623164" y="0"/>
                </a:lnTo>
                <a:lnTo>
                  <a:pt x="23623164" y="12112241"/>
                </a:lnTo>
                <a:lnTo>
                  <a:pt x="0" y="121122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912343" y="3932094"/>
            <a:ext cx="4314622" cy="6100365"/>
          </a:xfrm>
          <a:custGeom>
            <a:avLst/>
            <a:gdLst/>
            <a:ahLst/>
            <a:cxnLst/>
            <a:rect r="r" b="b" t="t" l="l"/>
            <a:pathLst>
              <a:path h="6100365" w="4314622">
                <a:moveTo>
                  <a:pt x="0" y="0"/>
                </a:moveTo>
                <a:lnTo>
                  <a:pt x="4314622" y="0"/>
                </a:lnTo>
                <a:lnTo>
                  <a:pt x="4314622" y="6100365"/>
                </a:lnTo>
                <a:lnTo>
                  <a:pt x="0" y="610036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715603" y="785812"/>
            <a:ext cx="2856867" cy="3315369"/>
          </a:xfrm>
          <a:custGeom>
            <a:avLst/>
            <a:gdLst/>
            <a:ahLst/>
            <a:cxnLst/>
            <a:rect r="r" b="b" t="t" l="l"/>
            <a:pathLst>
              <a:path h="3315369" w="2856867">
                <a:moveTo>
                  <a:pt x="0" y="0"/>
                </a:moveTo>
                <a:lnTo>
                  <a:pt x="2856866" y="0"/>
                </a:lnTo>
                <a:lnTo>
                  <a:pt x="2856866" y="3315370"/>
                </a:lnTo>
                <a:lnTo>
                  <a:pt x="0" y="33153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-30001" r="-92074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0">
            <a:off x="16046255" y="748328"/>
            <a:ext cx="5015238" cy="4395172"/>
          </a:xfrm>
          <a:custGeom>
            <a:avLst/>
            <a:gdLst/>
            <a:ahLst/>
            <a:cxnLst/>
            <a:rect r="r" b="b" t="t" l="l"/>
            <a:pathLst>
              <a:path h="4395172" w="5015238">
                <a:moveTo>
                  <a:pt x="5015238" y="0"/>
                </a:moveTo>
                <a:lnTo>
                  <a:pt x="0" y="0"/>
                </a:lnTo>
                <a:lnTo>
                  <a:pt x="0" y="4395172"/>
                </a:lnTo>
                <a:lnTo>
                  <a:pt x="5015238" y="4395172"/>
                </a:lnTo>
                <a:lnTo>
                  <a:pt x="5015238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16046255" y="5893388"/>
            <a:ext cx="2426089" cy="4698412"/>
          </a:xfrm>
          <a:custGeom>
            <a:avLst/>
            <a:gdLst/>
            <a:ahLst/>
            <a:cxnLst/>
            <a:rect r="r" b="b" t="t" l="l"/>
            <a:pathLst>
              <a:path h="4698412" w="2426089">
                <a:moveTo>
                  <a:pt x="2426090" y="0"/>
                </a:moveTo>
                <a:lnTo>
                  <a:pt x="0" y="0"/>
                </a:lnTo>
                <a:lnTo>
                  <a:pt x="0" y="4698412"/>
                </a:lnTo>
                <a:lnTo>
                  <a:pt x="2426090" y="4698412"/>
                </a:lnTo>
                <a:lnTo>
                  <a:pt x="242609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081220" y="9347595"/>
            <a:ext cx="965035" cy="684864"/>
          </a:xfrm>
          <a:custGeom>
            <a:avLst/>
            <a:gdLst/>
            <a:ahLst/>
            <a:cxnLst/>
            <a:rect r="r" b="b" t="t" l="l"/>
            <a:pathLst>
              <a:path h="684864" w="965035">
                <a:moveTo>
                  <a:pt x="0" y="0"/>
                </a:moveTo>
                <a:lnTo>
                  <a:pt x="965035" y="0"/>
                </a:lnTo>
                <a:lnTo>
                  <a:pt x="965035" y="684864"/>
                </a:lnTo>
                <a:lnTo>
                  <a:pt x="0" y="68486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601258" t="-1115021" r="-598033" b="-379456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60445" y="78012"/>
            <a:ext cx="14769682" cy="9612015"/>
          </a:xfrm>
          <a:custGeom>
            <a:avLst/>
            <a:gdLst/>
            <a:ahLst/>
            <a:cxnLst/>
            <a:rect r="r" b="b" t="t" l="l"/>
            <a:pathLst>
              <a:path h="9612015" w="14769682">
                <a:moveTo>
                  <a:pt x="0" y="0"/>
                </a:moveTo>
                <a:lnTo>
                  <a:pt x="14769682" y="0"/>
                </a:lnTo>
                <a:lnTo>
                  <a:pt x="14769682" y="9612015"/>
                </a:lnTo>
                <a:lnTo>
                  <a:pt x="0" y="961201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E4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667582" y="9448800"/>
            <a:ext cx="23623165" cy="12112241"/>
          </a:xfrm>
          <a:custGeom>
            <a:avLst/>
            <a:gdLst/>
            <a:ahLst/>
            <a:cxnLst/>
            <a:rect r="r" b="b" t="t" l="l"/>
            <a:pathLst>
              <a:path h="12112241" w="23623165">
                <a:moveTo>
                  <a:pt x="0" y="0"/>
                </a:moveTo>
                <a:lnTo>
                  <a:pt x="23623164" y="0"/>
                </a:lnTo>
                <a:lnTo>
                  <a:pt x="23623164" y="12112241"/>
                </a:lnTo>
                <a:lnTo>
                  <a:pt x="0" y="121122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912343" y="3932094"/>
            <a:ext cx="4314622" cy="6100365"/>
          </a:xfrm>
          <a:custGeom>
            <a:avLst/>
            <a:gdLst/>
            <a:ahLst/>
            <a:cxnLst/>
            <a:rect r="r" b="b" t="t" l="l"/>
            <a:pathLst>
              <a:path h="6100365" w="4314622">
                <a:moveTo>
                  <a:pt x="0" y="0"/>
                </a:moveTo>
                <a:lnTo>
                  <a:pt x="4314622" y="0"/>
                </a:lnTo>
                <a:lnTo>
                  <a:pt x="4314622" y="6100365"/>
                </a:lnTo>
                <a:lnTo>
                  <a:pt x="0" y="610036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715603" y="785812"/>
            <a:ext cx="2856867" cy="3315369"/>
          </a:xfrm>
          <a:custGeom>
            <a:avLst/>
            <a:gdLst/>
            <a:ahLst/>
            <a:cxnLst/>
            <a:rect r="r" b="b" t="t" l="l"/>
            <a:pathLst>
              <a:path h="3315369" w="2856867">
                <a:moveTo>
                  <a:pt x="0" y="0"/>
                </a:moveTo>
                <a:lnTo>
                  <a:pt x="2856866" y="0"/>
                </a:lnTo>
                <a:lnTo>
                  <a:pt x="2856866" y="3315370"/>
                </a:lnTo>
                <a:lnTo>
                  <a:pt x="0" y="33153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-30001" r="-92074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0">
            <a:off x="16046255" y="748328"/>
            <a:ext cx="5015238" cy="4395172"/>
          </a:xfrm>
          <a:custGeom>
            <a:avLst/>
            <a:gdLst/>
            <a:ahLst/>
            <a:cxnLst/>
            <a:rect r="r" b="b" t="t" l="l"/>
            <a:pathLst>
              <a:path h="4395172" w="5015238">
                <a:moveTo>
                  <a:pt x="5015238" y="0"/>
                </a:moveTo>
                <a:lnTo>
                  <a:pt x="0" y="0"/>
                </a:lnTo>
                <a:lnTo>
                  <a:pt x="0" y="4395172"/>
                </a:lnTo>
                <a:lnTo>
                  <a:pt x="5015238" y="4395172"/>
                </a:lnTo>
                <a:lnTo>
                  <a:pt x="5015238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16046255" y="5893388"/>
            <a:ext cx="2426089" cy="4698412"/>
          </a:xfrm>
          <a:custGeom>
            <a:avLst/>
            <a:gdLst/>
            <a:ahLst/>
            <a:cxnLst/>
            <a:rect r="r" b="b" t="t" l="l"/>
            <a:pathLst>
              <a:path h="4698412" w="2426089">
                <a:moveTo>
                  <a:pt x="2426090" y="0"/>
                </a:moveTo>
                <a:lnTo>
                  <a:pt x="0" y="0"/>
                </a:lnTo>
                <a:lnTo>
                  <a:pt x="0" y="4698412"/>
                </a:lnTo>
                <a:lnTo>
                  <a:pt x="2426090" y="4698412"/>
                </a:lnTo>
                <a:lnTo>
                  <a:pt x="242609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677048" y="8069766"/>
            <a:ext cx="965035" cy="684864"/>
          </a:xfrm>
          <a:custGeom>
            <a:avLst/>
            <a:gdLst/>
            <a:ahLst/>
            <a:cxnLst/>
            <a:rect r="r" b="b" t="t" l="l"/>
            <a:pathLst>
              <a:path h="684864" w="965035">
                <a:moveTo>
                  <a:pt x="0" y="0"/>
                </a:moveTo>
                <a:lnTo>
                  <a:pt x="965035" y="0"/>
                </a:lnTo>
                <a:lnTo>
                  <a:pt x="965035" y="684864"/>
                </a:lnTo>
                <a:lnTo>
                  <a:pt x="0" y="68486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601258" t="-1115021" r="-598033" b="-379456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044759" y="241424"/>
            <a:ext cx="11921631" cy="9581641"/>
          </a:xfrm>
          <a:custGeom>
            <a:avLst/>
            <a:gdLst/>
            <a:ahLst/>
            <a:cxnLst/>
            <a:rect r="r" b="b" t="t" l="l"/>
            <a:pathLst>
              <a:path h="9581641" w="11921631">
                <a:moveTo>
                  <a:pt x="0" y="0"/>
                </a:moveTo>
                <a:lnTo>
                  <a:pt x="11921630" y="0"/>
                </a:lnTo>
                <a:lnTo>
                  <a:pt x="11921630" y="9581641"/>
                </a:lnTo>
                <a:lnTo>
                  <a:pt x="0" y="9581641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E4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667582" y="9448800"/>
            <a:ext cx="23623165" cy="12112241"/>
          </a:xfrm>
          <a:custGeom>
            <a:avLst/>
            <a:gdLst/>
            <a:ahLst/>
            <a:cxnLst/>
            <a:rect r="r" b="b" t="t" l="l"/>
            <a:pathLst>
              <a:path h="12112241" w="23623165">
                <a:moveTo>
                  <a:pt x="0" y="0"/>
                </a:moveTo>
                <a:lnTo>
                  <a:pt x="23623164" y="0"/>
                </a:lnTo>
                <a:lnTo>
                  <a:pt x="23623164" y="12112241"/>
                </a:lnTo>
                <a:lnTo>
                  <a:pt x="0" y="121122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912343" y="3932094"/>
            <a:ext cx="4314622" cy="6100365"/>
          </a:xfrm>
          <a:custGeom>
            <a:avLst/>
            <a:gdLst/>
            <a:ahLst/>
            <a:cxnLst/>
            <a:rect r="r" b="b" t="t" l="l"/>
            <a:pathLst>
              <a:path h="6100365" w="4314622">
                <a:moveTo>
                  <a:pt x="0" y="0"/>
                </a:moveTo>
                <a:lnTo>
                  <a:pt x="4314622" y="0"/>
                </a:lnTo>
                <a:lnTo>
                  <a:pt x="4314622" y="6100365"/>
                </a:lnTo>
                <a:lnTo>
                  <a:pt x="0" y="610036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715603" y="785812"/>
            <a:ext cx="2856867" cy="3315369"/>
          </a:xfrm>
          <a:custGeom>
            <a:avLst/>
            <a:gdLst/>
            <a:ahLst/>
            <a:cxnLst/>
            <a:rect r="r" b="b" t="t" l="l"/>
            <a:pathLst>
              <a:path h="3315369" w="2856867">
                <a:moveTo>
                  <a:pt x="0" y="0"/>
                </a:moveTo>
                <a:lnTo>
                  <a:pt x="2856866" y="0"/>
                </a:lnTo>
                <a:lnTo>
                  <a:pt x="2856866" y="3315370"/>
                </a:lnTo>
                <a:lnTo>
                  <a:pt x="0" y="33153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-30001" r="-92074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0">
            <a:off x="16046255" y="748328"/>
            <a:ext cx="5015238" cy="4395172"/>
          </a:xfrm>
          <a:custGeom>
            <a:avLst/>
            <a:gdLst/>
            <a:ahLst/>
            <a:cxnLst/>
            <a:rect r="r" b="b" t="t" l="l"/>
            <a:pathLst>
              <a:path h="4395172" w="5015238">
                <a:moveTo>
                  <a:pt x="5015238" y="0"/>
                </a:moveTo>
                <a:lnTo>
                  <a:pt x="0" y="0"/>
                </a:lnTo>
                <a:lnTo>
                  <a:pt x="0" y="4395172"/>
                </a:lnTo>
                <a:lnTo>
                  <a:pt x="5015238" y="4395172"/>
                </a:lnTo>
                <a:lnTo>
                  <a:pt x="5015238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16046255" y="5893388"/>
            <a:ext cx="2426089" cy="4698412"/>
          </a:xfrm>
          <a:custGeom>
            <a:avLst/>
            <a:gdLst/>
            <a:ahLst/>
            <a:cxnLst/>
            <a:rect r="r" b="b" t="t" l="l"/>
            <a:pathLst>
              <a:path h="4698412" w="2426089">
                <a:moveTo>
                  <a:pt x="2426090" y="0"/>
                </a:moveTo>
                <a:lnTo>
                  <a:pt x="0" y="0"/>
                </a:lnTo>
                <a:lnTo>
                  <a:pt x="0" y="4698412"/>
                </a:lnTo>
                <a:lnTo>
                  <a:pt x="2426090" y="4698412"/>
                </a:lnTo>
                <a:lnTo>
                  <a:pt x="242609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677048" y="8069766"/>
            <a:ext cx="965035" cy="684864"/>
          </a:xfrm>
          <a:custGeom>
            <a:avLst/>
            <a:gdLst/>
            <a:ahLst/>
            <a:cxnLst/>
            <a:rect r="r" b="b" t="t" l="l"/>
            <a:pathLst>
              <a:path h="684864" w="965035">
                <a:moveTo>
                  <a:pt x="0" y="0"/>
                </a:moveTo>
                <a:lnTo>
                  <a:pt x="965035" y="0"/>
                </a:lnTo>
                <a:lnTo>
                  <a:pt x="965035" y="684864"/>
                </a:lnTo>
                <a:lnTo>
                  <a:pt x="0" y="68486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601258" t="-1115021" r="-598033" b="-379456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141263" y="209082"/>
            <a:ext cx="13364142" cy="9416927"/>
          </a:xfrm>
          <a:custGeom>
            <a:avLst/>
            <a:gdLst/>
            <a:ahLst/>
            <a:cxnLst/>
            <a:rect r="r" b="b" t="t" l="l"/>
            <a:pathLst>
              <a:path h="9416927" w="13364142">
                <a:moveTo>
                  <a:pt x="0" y="0"/>
                </a:moveTo>
                <a:lnTo>
                  <a:pt x="13364143" y="0"/>
                </a:lnTo>
                <a:lnTo>
                  <a:pt x="13364143" y="9416928"/>
                </a:lnTo>
                <a:lnTo>
                  <a:pt x="0" y="941692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E4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667582" y="9448800"/>
            <a:ext cx="23623165" cy="12112241"/>
          </a:xfrm>
          <a:custGeom>
            <a:avLst/>
            <a:gdLst/>
            <a:ahLst/>
            <a:cxnLst/>
            <a:rect r="r" b="b" t="t" l="l"/>
            <a:pathLst>
              <a:path h="12112241" w="23623165">
                <a:moveTo>
                  <a:pt x="0" y="0"/>
                </a:moveTo>
                <a:lnTo>
                  <a:pt x="23623164" y="0"/>
                </a:lnTo>
                <a:lnTo>
                  <a:pt x="23623164" y="12112241"/>
                </a:lnTo>
                <a:lnTo>
                  <a:pt x="0" y="121122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912343" y="3932094"/>
            <a:ext cx="4314622" cy="6100365"/>
          </a:xfrm>
          <a:custGeom>
            <a:avLst/>
            <a:gdLst/>
            <a:ahLst/>
            <a:cxnLst/>
            <a:rect r="r" b="b" t="t" l="l"/>
            <a:pathLst>
              <a:path h="6100365" w="4314622">
                <a:moveTo>
                  <a:pt x="0" y="0"/>
                </a:moveTo>
                <a:lnTo>
                  <a:pt x="4314622" y="0"/>
                </a:lnTo>
                <a:lnTo>
                  <a:pt x="4314622" y="6100365"/>
                </a:lnTo>
                <a:lnTo>
                  <a:pt x="0" y="610036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715603" y="785812"/>
            <a:ext cx="2856867" cy="3315369"/>
          </a:xfrm>
          <a:custGeom>
            <a:avLst/>
            <a:gdLst/>
            <a:ahLst/>
            <a:cxnLst/>
            <a:rect r="r" b="b" t="t" l="l"/>
            <a:pathLst>
              <a:path h="3315369" w="2856867">
                <a:moveTo>
                  <a:pt x="0" y="0"/>
                </a:moveTo>
                <a:lnTo>
                  <a:pt x="2856866" y="0"/>
                </a:lnTo>
                <a:lnTo>
                  <a:pt x="2856866" y="3315370"/>
                </a:lnTo>
                <a:lnTo>
                  <a:pt x="0" y="33153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-30001" r="-92074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0">
            <a:off x="16046255" y="748328"/>
            <a:ext cx="5015238" cy="4395172"/>
          </a:xfrm>
          <a:custGeom>
            <a:avLst/>
            <a:gdLst/>
            <a:ahLst/>
            <a:cxnLst/>
            <a:rect r="r" b="b" t="t" l="l"/>
            <a:pathLst>
              <a:path h="4395172" w="5015238">
                <a:moveTo>
                  <a:pt x="5015238" y="0"/>
                </a:moveTo>
                <a:lnTo>
                  <a:pt x="0" y="0"/>
                </a:lnTo>
                <a:lnTo>
                  <a:pt x="0" y="4395172"/>
                </a:lnTo>
                <a:lnTo>
                  <a:pt x="5015238" y="4395172"/>
                </a:lnTo>
                <a:lnTo>
                  <a:pt x="5015238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16046255" y="5893388"/>
            <a:ext cx="2426089" cy="4698412"/>
          </a:xfrm>
          <a:custGeom>
            <a:avLst/>
            <a:gdLst/>
            <a:ahLst/>
            <a:cxnLst/>
            <a:rect r="r" b="b" t="t" l="l"/>
            <a:pathLst>
              <a:path h="4698412" w="2426089">
                <a:moveTo>
                  <a:pt x="2426090" y="0"/>
                </a:moveTo>
                <a:lnTo>
                  <a:pt x="0" y="0"/>
                </a:lnTo>
                <a:lnTo>
                  <a:pt x="0" y="4698412"/>
                </a:lnTo>
                <a:lnTo>
                  <a:pt x="2426090" y="4698412"/>
                </a:lnTo>
                <a:lnTo>
                  <a:pt x="242609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677048" y="8069766"/>
            <a:ext cx="965035" cy="684864"/>
          </a:xfrm>
          <a:custGeom>
            <a:avLst/>
            <a:gdLst/>
            <a:ahLst/>
            <a:cxnLst/>
            <a:rect r="r" b="b" t="t" l="l"/>
            <a:pathLst>
              <a:path h="684864" w="965035">
                <a:moveTo>
                  <a:pt x="0" y="0"/>
                </a:moveTo>
                <a:lnTo>
                  <a:pt x="965035" y="0"/>
                </a:lnTo>
                <a:lnTo>
                  <a:pt x="965035" y="684864"/>
                </a:lnTo>
                <a:lnTo>
                  <a:pt x="0" y="68486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601258" t="-1115021" r="-598033" b="-379456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274917" y="237998"/>
            <a:ext cx="11020066" cy="9210802"/>
          </a:xfrm>
          <a:custGeom>
            <a:avLst/>
            <a:gdLst/>
            <a:ahLst/>
            <a:cxnLst/>
            <a:rect r="r" b="b" t="t" l="l"/>
            <a:pathLst>
              <a:path h="9210802" w="11020066">
                <a:moveTo>
                  <a:pt x="0" y="0"/>
                </a:moveTo>
                <a:lnTo>
                  <a:pt x="11020067" y="0"/>
                </a:lnTo>
                <a:lnTo>
                  <a:pt x="11020067" y="9210802"/>
                </a:lnTo>
                <a:lnTo>
                  <a:pt x="0" y="921080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E4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667582" y="9448800"/>
            <a:ext cx="23623165" cy="12112241"/>
          </a:xfrm>
          <a:custGeom>
            <a:avLst/>
            <a:gdLst/>
            <a:ahLst/>
            <a:cxnLst/>
            <a:rect r="r" b="b" t="t" l="l"/>
            <a:pathLst>
              <a:path h="12112241" w="23623165">
                <a:moveTo>
                  <a:pt x="0" y="0"/>
                </a:moveTo>
                <a:lnTo>
                  <a:pt x="23623164" y="0"/>
                </a:lnTo>
                <a:lnTo>
                  <a:pt x="23623164" y="12112241"/>
                </a:lnTo>
                <a:lnTo>
                  <a:pt x="0" y="121122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912343" y="3932094"/>
            <a:ext cx="4314622" cy="6100365"/>
          </a:xfrm>
          <a:custGeom>
            <a:avLst/>
            <a:gdLst/>
            <a:ahLst/>
            <a:cxnLst/>
            <a:rect r="r" b="b" t="t" l="l"/>
            <a:pathLst>
              <a:path h="6100365" w="4314622">
                <a:moveTo>
                  <a:pt x="0" y="0"/>
                </a:moveTo>
                <a:lnTo>
                  <a:pt x="4314622" y="0"/>
                </a:lnTo>
                <a:lnTo>
                  <a:pt x="4314622" y="6100365"/>
                </a:lnTo>
                <a:lnTo>
                  <a:pt x="0" y="610036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715603" y="785812"/>
            <a:ext cx="2856867" cy="3315369"/>
          </a:xfrm>
          <a:custGeom>
            <a:avLst/>
            <a:gdLst/>
            <a:ahLst/>
            <a:cxnLst/>
            <a:rect r="r" b="b" t="t" l="l"/>
            <a:pathLst>
              <a:path h="3315369" w="2856867">
                <a:moveTo>
                  <a:pt x="0" y="0"/>
                </a:moveTo>
                <a:lnTo>
                  <a:pt x="2856866" y="0"/>
                </a:lnTo>
                <a:lnTo>
                  <a:pt x="2856866" y="3315370"/>
                </a:lnTo>
                <a:lnTo>
                  <a:pt x="0" y="33153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-30001" r="-92074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0">
            <a:off x="16046255" y="748328"/>
            <a:ext cx="5015238" cy="4395172"/>
          </a:xfrm>
          <a:custGeom>
            <a:avLst/>
            <a:gdLst/>
            <a:ahLst/>
            <a:cxnLst/>
            <a:rect r="r" b="b" t="t" l="l"/>
            <a:pathLst>
              <a:path h="4395172" w="5015238">
                <a:moveTo>
                  <a:pt x="5015238" y="0"/>
                </a:moveTo>
                <a:lnTo>
                  <a:pt x="0" y="0"/>
                </a:lnTo>
                <a:lnTo>
                  <a:pt x="0" y="4395172"/>
                </a:lnTo>
                <a:lnTo>
                  <a:pt x="5015238" y="4395172"/>
                </a:lnTo>
                <a:lnTo>
                  <a:pt x="5015238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16046255" y="5893388"/>
            <a:ext cx="2426089" cy="4698412"/>
          </a:xfrm>
          <a:custGeom>
            <a:avLst/>
            <a:gdLst/>
            <a:ahLst/>
            <a:cxnLst/>
            <a:rect r="r" b="b" t="t" l="l"/>
            <a:pathLst>
              <a:path h="4698412" w="2426089">
                <a:moveTo>
                  <a:pt x="2426090" y="0"/>
                </a:moveTo>
                <a:lnTo>
                  <a:pt x="0" y="0"/>
                </a:lnTo>
                <a:lnTo>
                  <a:pt x="0" y="4698412"/>
                </a:lnTo>
                <a:lnTo>
                  <a:pt x="2426090" y="4698412"/>
                </a:lnTo>
                <a:lnTo>
                  <a:pt x="242609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36402" y="2071075"/>
            <a:ext cx="15215196" cy="6171519"/>
          </a:xfrm>
          <a:custGeom>
            <a:avLst/>
            <a:gdLst/>
            <a:ahLst/>
            <a:cxnLst/>
            <a:rect r="r" b="b" t="t" l="l"/>
            <a:pathLst>
              <a:path h="6171519" w="15215196">
                <a:moveTo>
                  <a:pt x="0" y="0"/>
                </a:moveTo>
                <a:lnTo>
                  <a:pt x="15215196" y="0"/>
                </a:lnTo>
                <a:lnTo>
                  <a:pt x="15215196" y="6171519"/>
                </a:lnTo>
                <a:lnTo>
                  <a:pt x="0" y="617151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-52200" r="0" b="-242261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E4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667582" y="9448800"/>
            <a:ext cx="23623165" cy="12112241"/>
          </a:xfrm>
          <a:custGeom>
            <a:avLst/>
            <a:gdLst/>
            <a:ahLst/>
            <a:cxnLst/>
            <a:rect r="r" b="b" t="t" l="l"/>
            <a:pathLst>
              <a:path h="12112241" w="23623165">
                <a:moveTo>
                  <a:pt x="0" y="0"/>
                </a:moveTo>
                <a:lnTo>
                  <a:pt x="23623164" y="0"/>
                </a:lnTo>
                <a:lnTo>
                  <a:pt x="23623164" y="12112241"/>
                </a:lnTo>
                <a:lnTo>
                  <a:pt x="0" y="121122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912343" y="3932094"/>
            <a:ext cx="4314622" cy="6100365"/>
          </a:xfrm>
          <a:custGeom>
            <a:avLst/>
            <a:gdLst/>
            <a:ahLst/>
            <a:cxnLst/>
            <a:rect r="r" b="b" t="t" l="l"/>
            <a:pathLst>
              <a:path h="6100365" w="4314622">
                <a:moveTo>
                  <a:pt x="0" y="0"/>
                </a:moveTo>
                <a:lnTo>
                  <a:pt x="4314622" y="0"/>
                </a:lnTo>
                <a:lnTo>
                  <a:pt x="4314622" y="6100365"/>
                </a:lnTo>
                <a:lnTo>
                  <a:pt x="0" y="610036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715603" y="785812"/>
            <a:ext cx="2856867" cy="3315369"/>
          </a:xfrm>
          <a:custGeom>
            <a:avLst/>
            <a:gdLst/>
            <a:ahLst/>
            <a:cxnLst/>
            <a:rect r="r" b="b" t="t" l="l"/>
            <a:pathLst>
              <a:path h="3315369" w="2856867">
                <a:moveTo>
                  <a:pt x="0" y="0"/>
                </a:moveTo>
                <a:lnTo>
                  <a:pt x="2856866" y="0"/>
                </a:lnTo>
                <a:lnTo>
                  <a:pt x="2856866" y="3315370"/>
                </a:lnTo>
                <a:lnTo>
                  <a:pt x="0" y="33153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-30001" r="-92074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0">
            <a:off x="16046255" y="748328"/>
            <a:ext cx="5015238" cy="4395172"/>
          </a:xfrm>
          <a:custGeom>
            <a:avLst/>
            <a:gdLst/>
            <a:ahLst/>
            <a:cxnLst/>
            <a:rect r="r" b="b" t="t" l="l"/>
            <a:pathLst>
              <a:path h="4395172" w="5015238">
                <a:moveTo>
                  <a:pt x="5015238" y="0"/>
                </a:moveTo>
                <a:lnTo>
                  <a:pt x="0" y="0"/>
                </a:lnTo>
                <a:lnTo>
                  <a:pt x="0" y="4395172"/>
                </a:lnTo>
                <a:lnTo>
                  <a:pt x="5015238" y="4395172"/>
                </a:lnTo>
                <a:lnTo>
                  <a:pt x="5015238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16046255" y="5893388"/>
            <a:ext cx="2426089" cy="4698412"/>
          </a:xfrm>
          <a:custGeom>
            <a:avLst/>
            <a:gdLst/>
            <a:ahLst/>
            <a:cxnLst/>
            <a:rect r="r" b="b" t="t" l="l"/>
            <a:pathLst>
              <a:path h="4698412" w="2426089">
                <a:moveTo>
                  <a:pt x="2426090" y="0"/>
                </a:moveTo>
                <a:lnTo>
                  <a:pt x="0" y="0"/>
                </a:lnTo>
                <a:lnTo>
                  <a:pt x="0" y="4698412"/>
                </a:lnTo>
                <a:lnTo>
                  <a:pt x="2426090" y="4698412"/>
                </a:lnTo>
                <a:lnTo>
                  <a:pt x="242609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3515636" y="202154"/>
            <a:ext cx="11256727" cy="9246646"/>
          </a:xfrm>
          <a:custGeom>
            <a:avLst/>
            <a:gdLst/>
            <a:ahLst/>
            <a:cxnLst/>
            <a:rect r="r" b="b" t="t" l="l"/>
            <a:pathLst>
              <a:path h="9246646" w="11256727">
                <a:moveTo>
                  <a:pt x="0" y="0"/>
                </a:moveTo>
                <a:lnTo>
                  <a:pt x="11256728" y="0"/>
                </a:lnTo>
                <a:lnTo>
                  <a:pt x="11256728" y="9246646"/>
                </a:lnTo>
                <a:lnTo>
                  <a:pt x="0" y="924664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3419" t="-75708" r="0" b="-25733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E4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667582" y="9448800"/>
            <a:ext cx="23623165" cy="12112241"/>
          </a:xfrm>
          <a:custGeom>
            <a:avLst/>
            <a:gdLst/>
            <a:ahLst/>
            <a:cxnLst/>
            <a:rect r="r" b="b" t="t" l="l"/>
            <a:pathLst>
              <a:path h="12112241" w="23623165">
                <a:moveTo>
                  <a:pt x="0" y="0"/>
                </a:moveTo>
                <a:lnTo>
                  <a:pt x="23623164" y="0"/>
                </a:lnTo>
                <a:lnTo>
                  <a:pt x="23623164" y="12112241"/>
                </a:lnTo>
                <a:lnTo>
                  <a:pt x="0" y="121122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912343" y="3932094"/>
            <a:ext cx="4314622" cy="6100365"/>
          </a:xfrm>
          <a:custGeom>
            <a:avLst/>
            <a:gdLst/>
            <a:ahLst/>
            <a:cxnLst/>
            <a:rect r="r" b="b" t="t" l="l"/>
            <a:pathLst>
              <a:path h="6100365" w="4314622">
                <a:moveTo>
                  <a:pt x="0" y="0"/>
                </a:moveTo>
                <a:lnTo>
                  <a:pt x="4314622" y="0"/>
                </a:lnTo>
                <a:lnTo>
                  <a:pt x="4314622" y="6100365"/>
                </a:lnTo>
                <a:lnTo>
                  <a:pt x="0" y="610036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715603" y="785812"/>
            <a:ext cx="2856867" cy="3315369"/>
          </a:xfrm>
          <a:custGeom>
            <a:avLst/>
            <a:gdLst/>
            <a:ahLst/>
            <a:cxnLst/>
            <a:rect r="r" b="b" t="t" l="l"/>
            <a:pathLst>
              <a:path h="3315369" w="2856867">
                <a:moveTo>
                  <a:pt x="0" y="0"/>
                </a:moveTo>
                <a:lnTo>
                  <a:pt x="2856866" y="0"/>
                </a:lnTo>
                <a:lnTo>
                  <a:pt x="2856866" y="3315370"/>
                </a:lnTo>
                <a:lnTo>
                  <a:pt x="0" y="33153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-30001" r="-92074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0">
            <a:off x="16046255" y="748328"/>
            <a:ext cx="5015238" cy="4395172"/>
          </a:xfrm>
          <a:custGeom>
            <a:avLst/>
            <a:gdLst/>
            <a:ahLst/>
            <a:cxnLst/>
            <a:rect r="r" b="b" t="t" l="l"/>
            <a:pathLst>
              <a:path h="4395172" w="5015238">
                <a:moveTo>
                  <a:pt x="5015238" y="0"/>
                </a:moveTo>
                <a:lnTo>
                  <a:pt x="0" y="0"/>
                </a:lnTo>
                <a:lnTo>
                  <a:pt x="0" y="4395172"/>
                </a:lnTo>
                <a:lnTo>
                  <a:pt x="5015238" y="4395172"/>
                </a:lnTo>
                <a:lnTo>
                  <a:pt x="5015238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16046255" y="5893388"/>
            <a:ext cx="2426089" cy="4698412"/>
          </a:xfrm>
          <a:custGeom>
            <a:avLst/>
            <a:gdLst/>
            <a:ahLst/>
            <a:cxnLst/>
            <a:rect r="r" b="b" t="t" l="l"/>
            <a:pathLst>
              <a:path h="4698412" w="2426089">
                <a:moveTo>
                  <a:pt x="2426090" y="0"/>
                </a:moveTo>
                <a:lnTo>
                  <a:pt x="0" y="0"/>
                </a:lnTo>
                <a:lnTo>
                  <a:pt x="0" y="4698412"/>
                </a:lnTo>
                <a:lnTo>
                  <a:pt x="2426090" y="4698412"/>
                </a:lnTo>
                <a:lnTo>
                  <a:pt x="242609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57331" y="748328"/>
            <a:ext cx="15573338" cy="8593131"/>
          </a:xfrm>
          <a:custGeom>
            <a:avLst/>
            <a:gdLst/>
            <a:ahLst/>
            <a:cxnLst/>
            <a:rect r="r" b="b" t="t" l="l"/>
            <a:pathLst>
              <a:path h="8593131" w="15573338">
                <a:moveTo>
                  <a:pt x="0" y="0"/>
                </a:moveTo>
                <a:lnTo>
                  <a:pt x="15573338" y="0"/>
                </a:lnTo>
                <a:lnTo>
                  <a:pt x="15573338" y="8593131"/>
                </a:lnTo>
                <a:lnTo>
                  <a:pt x="0" y="859313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-40583" r="0" b="-149385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E4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667582" y="9448800"/>
            <a:ext cx="23623165" cy="12112241"/>
          </a:xfrm>
          <a:custGeom>
            <a:avLst/>
            <a:gdLst/>
            <a:ahLst/>
            <a:cxnLst/>
            <a:rect r="r" b="b" t="t" l="l"/>
            <a:pathLst>
              <a:path h="12112241" w="23623165">
                <a:moveTo>
                  <a:pt x="0" y="0"/>
                </a:moveTo>
                <a:lnTo>
                  <a:pt x="23623164" y="0"/>
                </a:lnTo>
                <a:lnTo>
                  <a:pt x="23623164" y="12112241"/>
                </a:lnTo>
                <a:lnTo>
                  <a:pt x="0" y="121122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912343" y="3932094"/>
            <a:ext cx="4314622" cy="6100365"/>
          </a:xfrm>
          <a:custGeom>
            <a:avLst/>
            <a:gdLst/>
            <a:ahLst/>
            <a:cxnLst/>
            <a:rect r="r" b="b" t="t" l="l"/>
            <a:pathLst>
              <a:path h="6100365" w="4314622">
                <a:moveTo>
                  <a:pt x="0" y="0"/>
                </a:moveTo>
                <a:lnTo>
                  <a:pt x="4314622" y="0"/>
                </a:lnTo>
                <a:lnTo>
                  <a:pt x="4314622" y="6100365"/>
                </a:lnTo>
                <a:lnTo>
                  <a:pt x="0" y="610036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715603" y="785812"/>
            <a:ext cx="2856867" cy="3315369"/>
          </a:xfrm>
          <a:custGeom>
            <a:avLst/>
            <a:gdLst/>
            <a:ahLst/>
            <a:cxnLst/>
            <a:rect r="r" b="b" t="t" l="l"/>
            <a:pathLst>
              <a:path h="3315369" w="2856867">
                <a:moveTo>
                  <a:pt x="0" y="0"/>
                </a:moveTo>
                <a:lnTo>
                  <a:pt x="2856866" y="0"/>
                </a:lnTo>
                <a:lnTo>
                  <a:pt x="2856866" y="3315370"/>
                </a:lnTo>
                <a:lnTo>
                  <a:pt x="0" y="33153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-30001" r="-92074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0">
            <a:off x="16046255" y="748328"/>
            <a:ext cx="5015238" cy="4395172"/>
          </a:xfrm>
          <a:custGeom>
            <a:avLst/>
            <a:gdLst/>
            <a:ahLst/>
            <a:cxnLst/>
            <a:rect r="r" b="b" t="t" l="l"/>
            <a:pathLst>
              <a:path h="4395172" w="5015238">
                <a:moveTo>
                  <a:pt x="5015238" y="0"/>
                </a:moveTo>
                <a:lnTo>
                  <a:pt x="0" y="0"/>
                </a:lnTo>
                <a:lnTo>
                  <a:pt x="0" y="4395172"/>
                </a:lnTo>
                <a:lnTo>
                  <a:pt x="5015238" y="4395172"/>
                </a:lnTo>
                <a:lnTo>
                  <a:pt x="5015238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16046255" y="5893388"/>
            <a:ext cx="2426089" cy="4698412"/>
          </a:xfrm>
          <a:custGeom>
            <a:avLst/>
            <a:gdLst/>
            <a:ahLst/>
            <a:cxnLst/>
            <a:rect r="r" b="b" t="t" l="l"/>
            <a:pathLst>
              <a:path h="4698412" w="2426089">
                <a:moveTo>
                  <a:pt x="2426090" y="0"/>
                </a:moveTo>
                <a:lnTo>
                  <a:pt x="0" y="0"/>
                </a:lnTo>
                <a:lnTo>
                  <a:pt x="0" y="4698412"/>
                </a:lnTo>
                <a:lnTo>
                  <a:pt x="2426090" y="4698412"/>
                </a:lnTo>
                <a:lnTo>
                  <a:pt x="242609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030315" y="514350"/>
            <a:ext cx="14015941" cy="9258300"/>
          </a:xfrm>
          <a:custGeom>
            <a:avLst/>
            <a:gdLst/>
            <a:ahLst/>
            <a:cxnLst/>
            <a:rect r="r" b="b" t="t" l="l"/>
            <a:pathLst>
              <a:path h="9258300" w="14015941">
                <a:moveTo>
                  <a:pt x="0" y="0"/>
                </a:moveTo>
                <a:lnTo>
                  <a:pt x="14015940" y="0"/>
                </a:lnTo>
                <a:lnTo>
                  <a:pt x="14015940" y="9258300"/>
                </a:lnTo>
                <a:lnTo>
                  <a:pt x="0" y="92583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-114868" r="0" b="-27351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E4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667582" y="9448800"/>
            <a:ext cx="23623165" cy="12112241"/>
          </a:xfrm>
          <a:custGeom>
            <a:avLst/>
            <a:gdLst/>
            <a:ahLst/>
            <a:cxnLst/>
            <a:rect r="r" b="b" t="t" l="l"/>
            <a:pathLst>
              <a:path h="12112241" w="23623165">
                <a:moveTo>
                  <a:pt x="0" y="0"/>
                </a:moveTo>
                <a:lnTo>
                  <a:pt x="23623164" y="0"/>
                </a:lnTo>
                <a:lnTo>
                  <a:pt x="23623164" y="12112241"/>
                </a:lnTo>
                <a:lnTo>
                  <a:pt x="0" y="121122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912343" y="3932094"/>
            <a:ext cx="4314622" cy="6100365"/>
          </a:xfrm>
          <a:custGeom>
            <a:avLst/>
            <a:gdLst/>
            <a:ahLst/>
            <a:cxnLst/>
            <a:rect r="r" b="b" t="t" l="l"/>
            <a:pathLst>
              <a:path h="6100365" w="4314622">
                <a:moveTo>
                  <a:pt x="0" y="0"/>
                </a:moveTo>
                <a:lnTo>
                  <a:pt x="4314622" y="0"/>
                </a:lnTo>
                <a:lnTo>
                  <a:pt x="4314622" y="6100365"/>
                </a:lnTo>
                <a:lnTo>
                  <a:pt x="0" y="610036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715603" y="785812"/>
            <a:ext cx="2856867" cy="3315369"/>
          </a:xfrm>
          <a:custGeom>
            <a:avLst/>
            <a:gdLst/>
            <a:ahLst/>
            <a:cxnLst/>
            <a:rect r="r" b="b" t="t" l="l"/>
            <a:pathLst>
              <a:path h="3315369" w="2856867">
                <a:moveTo>
                  <a:pt x="0" y="0"/>
                </a:moveTo>
                <a:lnTo>
                  <a:pt x="2856866" y="0"/>
                </a:lnTo>
                <a:lnTo>
                  <a:pt x="2856866" y="3315370"/>
                </a:lnTo>
                <a:lnTo>
                  <a:pt x="0" y="33153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-30001" r="-92074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0">
            <a:off x="16046255" y="748328"/>
            <a:ext cx="5015238" cy="4395172"/>
          </a:xfrm>
          <a:custGeom>
            <a:avLst/>
            <a:gdLst/>
            <a:ahLst/>
            <a:cxnLst/>
            <a:rect r="r" b="b" t="t" l="l"/>
            <a:pathLst>
              <a:path h="4395172" w="5015238">
                <a:moveTo>
                  <a:pt x="5015238" y="0"/>
                </a:moveTo>
                <a:lnTo>
                  <a:pt x="0" y="0"/>
                </a:lnTo>
                <a:lnTo>
                  <a:pt x="0" y="4395172"/>
                </a:lnTo>
                <a:lnTo>
                  <a:pt x="5015238" y="4395172"/>
                </a:lnTo>
                <a:lnTo>
                  <a:pt x="5015238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16046255" y="5893388"/>
            <a:ext cx="2426089" cy="4698412"/>
          </a:xfrm>
          <a:custGeom>
            <a:avLst/>
            <a:gdLst/>
            <a:ahLst/>
            <a:cxnLst/>
            <a:rect r="r" b="b" t="t" l="l"/>
            <a:pathLst>
              <a:path h="4698412" w="2426089">
                <a:moveTo>
                  <a:pt x="2426090" y="0"/>
                </a:moveTo>
                <a:lnTo>
                  <a:pt x="0" y="0"/>
                </a:lnTo>
                <a:lnTo>
                  <a:pt x="0" y="4698412"/>
                </a:lnTo>
                <a:lnTo>
                  <a:pt x="2426090" y="4698412"/>
                </a:lnTo>
                <a:lnTo>
                  <a:pt x="242609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0" y="0"/>
            <a:ext cx="8559612" cy="9881263"/>
          </a:xfrm>
          <a:custGeom>
            <a:avLst/>
            <a:gdLst/>
            <a:ahLst/>
            <a:cxnLst/>
            <a:rect r="r" b="b" t="t" l="l"/>
            <a:pathLst>
              <a:path h="9881263" w="8559612">
                <a:moveTo>
                  <a:pt x="0" y="0"/>
                </a:moveTo>
                <a:lnTo>
                  <a:pt x="8559612" y="0"/>
                </a:lnTo>
                <a:lnTo>
                  <a:pt x="8559612" y="9881263"/>
                </a:lnTo>
                <a:lnTo>
                  <a:pt x="0" y="988126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-19487" r="0" b="-19112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9144000" y="748328"/>
            <a:ext cx="8975649" cy="7664408"/>
          </a:xfrm>
          <a:custGeom>
            <a:avLst/>
            <a:gdLst/>
            <a:ahLst/>
            <a:cxnLst/>
            <a:rect r="r" b="b" t="t" l="l"/>
            <a:pathLst>
              <a:path h="7664408" w="8975649">
                <a:moveTo>
                  <a:pt x="0" y="0"/>
                </a:moveTo>
                <a:lnTo>
                  <a:pt x="8975649" y="0"/>
                </a:lnTo>
                <a:lnTo>
                  <a:pt x="8975649" y="7664407"/>
                </a:lnTo>
                <a:lnTo>
                  <a:pt x="0" y="766440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-33269" r="0" b="-54103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E4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667582" y="9448800"/>
            <a:ext cx="23623165" cy="12112241"/>
          </a:xfrm>
          <a:custGeom>
            <a:avLst/>
            <a:gdLst/>
            <a:ahLst/>
            <a:cxnLst/>
            <a:rect r="r" b="b" t="t" l="l"/>
            <a:pathLst>
              <a:path h="12112241" w="23623165">
                <a:moveTo>
                  <a:pt x="0" y="0"/>
                </a:moveTo>
                <a:lnTo>
                  <a:pt x="23623164" y="0"/>
                </a:lnTo>
                <a:lnTo>
                  <a:pt x="23623164" y="12112241"/>
                </a:lnTo>
                <a:lnTo>
                  <a:pt x="0" y="121122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912343" y="3932094"/>
            <a:ext cx="4314622" cy="6100365"/>
          </a:xfrm>
          <a:custGeom>
            <a:avLst/>
            <a:gdLst/>
            <a:ahLst/>
            <a:cxnLst/>
            <a:rect r="r" b="b" t="t" l="l"/>
            <a:pathLst>
              <a:path h="6100365" w="4314622">
                <a:moveTo>
                  <a:pt x="0" y="0"/>
                </a:moveTo>
                <a:lnTo>
                  <a:pt x="4314622" y="0"/>
                </a:lnTo>
                <a:lnTo>
                  <a:pt x="4314622" y="6100365"/>
                </a:lnTo>
                <a:lnTo>
                  <a:pt x="0" y="610036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715603" y="785812"/>
            <a:ext cx="2856867" cy="3315369"/>
          </a:xfrm>
          <a:custGeom>
            <a:avLst/>
            <a:gdLst/>
            <a:ahLst/>
            <a:cxnLst/>
            <a:rect r="r" b="b" t="t" l="l"/>
            <a:pathLst>
              <a:path h="3315369" w="2856867">
                <a:moveTo>
                  <a:pt x="0" y="0"/>
                </a:moveTo>
                <a:lnTo>
                  <a:pt x="2856866" y="0"/>
                </a:lnTo>
                <a:lnTo>
                  <a:pt x="2856866" y="3315370"/>
                </a:lnTo>
                <a:lnTo>
                  <a:pt x="0" y="33153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-30001" r="-92074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0">
            <a:off x="16046255" y="748328"/>
            <a:ext cx="5015238" cy="4395172"/>
          </a:xfrm>
          <a:custGeom>
            <a:avLst/>
            <a:gdLst/>
            <a:ahLst/>
            <a:cxnLst/>
            <a:rect r="r" b="b" t="t" l="l"/>
            <a:pathLst>
              <a:path h="4395172" w="5015238">
                <a:moveTo>
                  <a:pt x="5015238" y="0"/>
                </a:moveTo>
                <a:lnTo>
                  <a:pt x="0" y="0"/>
                </a:lnTo>
                <a:lnTo>
                  <a:pt x="0" y="4395172"/>
                </a:lnTo>
                <a:lnTo>
                  <a:pt x="5015238" y="4395172"/>
                </a:lnTo>
                <a:lnTo>
                  <a:pt x="5015238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16046255" y="5893388"/>
            <a:ext cx="2426089" cy="4698412"/>
          </a:xfrm>
          <a:custGeom>
            <a:avLst/>
            <a:gdLst/>
            <a:ahLst/>
            <a:cxnLst/>
            <a:rect r="r" b="b" t="t" l="l"/>
            <a:pathLst>
              <a:path h="4698412" w="2426089">
                <a:moveTo>
                  <a:pt x="2426090" y="0"/>
                </a:moveTo>
                <a:lnTo>
                  <a:pt x="0" y="0"/>
                </a:lnTo>
                <a:lnTo>
                  <a:pt x="0" y="4698412"/>
                </a:lnTo>
                <a:lnTo>
                  <a:pt x="2426090" y="4698412"/>
                </a:lnTo>
                <a:lnTo>
                  <a:pt x="242609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4366948" y="1625225"/>
            <a:ext cx="9633268" cy="8248785"/>
          </a:xfrm>
          <a:custGeom>
            <a:avLst/>
            <a:gdLst/>
            <a:ahLst/>
            <a:cxnLst/>
            <a:rect r="r" b="b" t="t" l="l"/>
            <a:pathLst>
              <a:path h="8248785" w="9633268">
                <a:moveTo>
                  <a:pt x="0" y="0"/>
                </a:moveTo>
                <a:lnTo>
                  <a:pt x="9633267" y="0"/>
                </a:lnTo>
                <a:lnTo>
                  <a:pt x="9633267" y="8248785"/>
                </a:lnTo>
                <a:lnTo>
                  <a:pt x="0" y="824878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20" t="-16208" r="-213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6077783" y="365003"/>
            <a:ext cx="6132433" cy="10788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80"/>
              </a:lnSpc>
              <a:spcBef>
                <a:spcPct val="0"/>
              </a:spcBef>
            </a:pPr>
            <a:r>
              <a:rPr lang="en-US" sz="8000" spc="-288">
                <a:solidFill>
                  <a:srgbClr val="000000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giving Reasons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E4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667582" y="9448800"/>
            <a:ext cx="23623165" cy="12112241"/>
          </a:xfrm>
          <a:custGeom>
            <a:avLst/>
            <a:gdLst/>
            <a:ahLst/>
            <a:cxnLst/>
            <a:rect r="r" b="b" t="t" l="l"/>
            <a:pathLst>
              <a:path h="12112241" w="23623165">
                <a:moveTo>
                  <a:pt x="0" y="0"/>
                </a:moveTo>
                <a:lnTo>
                  <a:pt x="23623164" y="0"/>
                </a:lnTo>
                <a:lnTo>
                  <a:pt x="23623164" y="12112241"/>
                </a:lnTo>
                <a:lnTo>
                  <a:pt x="0" y="121122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912343" y="3932094"/>
            <a:ext cx="4314622" cy="6100365"/>
          </a:xfrm>
          <a:custGeom>
            <a:avLst/>
            <a:gdLst/>
            <a:ahLst/>
            <a:cxnLst/>
            <a:rect r="r" b="b" t="t" l="l"/>
            <a:pathLst>
              <a:path h="6100365" w="4314622">
                <a:moveTo>
                  <a:pt x="0" y="0"/>
                </a:moveTo>
                <a:lnTo>
                  <a:pt x="4314622" y="0"/>
                </a:lnTo>
                <a:lnTo>
                  <a:pt x="4314622" y="6100365"/>
                </a:lnTo>
                <a:lnTo>
                  <a:pt x="0" y="610036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715603" y="785812"/>
            <a:ext cx="2856867" cy="3315369"/>
          </a:xfrm>
          <a:custGeom>
            <a:avLst/>
            <a:gdLst/>
            <a:ahLst/>
            <a:cxnLst/>
            <a:rect r="r" b="b" t="t" l="l"/>
            <a:pathLst>
              <a:path h="3315369" w="2856867">
                <a:moveTo>
                  <a:pt x="0" y="0"/>
                </a:moveTo>
                <a:lnTo>
                  <a:pt x="2856866" y="0"/>
                </a:lnTo>
                <a:lnTo>
                  <a:pt x="2856866" y="3315370"/>
                </a:lnTo>
                <a:lnTo>
                  <a:pt x="0" y="33153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-30001" r="-92074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0">
            <a:off x="16046255" y="748328"/>
            <a:ext cx="5015238" cy="4395172"/>
          </a:xfrm>
          <a:custGeom>
            <a:avLst/>
            <a:gdLst/>
            <a:ahLst/>
            <a:cxnLst/>
            <a:rect r="r" b="b" t="t" l="l"/>
            <a:pathLst>
              <a:path h="4395172" w="5015238">
                <a:moveTo>
                  <a:pt x="5015238" y="0"/>
                </a:moveTo>
                <a:lnTo>
                  <a:pt x="0" y="0"/>
                </a:lnTo>
                <a:lnTo>
                  <a:pt x="0" y="4395172"/>
                </a:lnTo>
                <a:lnTo>
                  <a:pt x="5015238" y="4395172"/>
                </a:lnTo>
                <a:lnTo>
                  <a:pt x="5015238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16046255" y="5893388"/>
            <a:ext cx="2426089" cy="4698412"/>
          </a:xfrm>
          <a:custGeom>
            <a:avLst/>
            <a:gdLst/>
            <a:ahLst/>
            <a:cxnLst/>
            <a:rect r="r" b="b" t="t" l="l"/>
            <a:pathLst>
              <a:path h="4698412" w="2426089">
                <a:moveTo>
                  <a:pt x="2426090" y="0"/>
                </a:moveTo>
                <a:lnTo>
                  <a:pt x="0" y="0"/>
                </a:lnTo>
                <a:lnTo>
                  <a:pt x="0" y="4698412"/>
                </a:lnTo>
                <a:lnTo>
                  <a:pt x="2426090" y="4698412"/>
                </a:lnTo>
                <a:lnTo>
                  <a:pt x="242609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12830" y="2023967"/>
            <a:ext cx="16301124" cy="6031416"/>
          </a:xfrm>
          <a:custGeom>
            <a:avLst/>
            <a:gdLst/>
            <a:ahLst/>
            <a:cxnLst/>
            <a:rect r="r" b="b" t="t" l="l"/>
            <a:pathLst>
              <a:path h="6031416" w="16301124">
                <a:moveTo>
                  <a:pt x="0" y="0"/>
                </a:moveTo>
                <a:lnTo>
                  <a:pt x="16301124" y="0"/>
                </a:lnTo>
                <a:lnTo>
                  <a:pt x="16301124" y="6031416"/>
                </a:lnTo>
                <a:lnTo>
                  <a:pt x="0" y="603141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E4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667582" y="9448800"/>
            <a:ext cx="23623165" cy="12112241"/>
          </a:xfrm>
          <a:custGeom>
            <a:avLst/>
            <a:gdLst/>
            <a:ahLst/>
            <a:cxnLst/>
            <a:rect r="r" b="b" t="t" l="l"/>
            <a:pathLst>
              <a:path h="12112241" w="23623165">
                <a:moveTo>
                  <a:pt x="0" y="0"/>
                </a:moveTo>
                <a:lnTo>
                  <a:pt x="23623164" y="0"/>
                </a:lnTo>
                <a:lnTo>
                  <a:pt x="23623164" y="12112241"/>
                </a:lnTo>
                <a:lnTo>
                  <a:pt x="0" y="121122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912343" y="3932094"/>
            <a:ext cx="4314622" cy="6100365"/>
          </a:xfrm>
          <a:custGeom>
            <a:avLst/>
            <a:gdLst/>
            <a:ahLst/>
            <a:cxnLst/>
            <a:rect r="r" b="b" t="t" l="l"/>
            <a:pathLst>
              <a:path h="6100365" w="4314622">
                <a:moveTo>
                  <a:pt x="0" y="0"/>
                </a:moveTo>
                <a:lnTo>
                  <a:pt x="4314622" y="0"/>
                </a:lnTo>
                <a:lnTo>
                  <a:pt x="4314622" y="6100365"/>
                </a:lnTo>
                <a:lnTo>
                  <a:pt x="0" y="610036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715603" y="785812"/>
            <a:ext cx="2856867" cy="3315369"/>
          </a:xfrm>
          <a:custGeom>
            <a:avLst/>
            <a:gdLst/>
            <a:ahLst/>
            <a:cxnLst/>
            <a:rect r="r" b="b" t="t" l="l"/>
            <a:pathLst>
              <a:path h="3315369" w="2856867">
                <a:moveTo>
                  <a:pt x="0" y="0"/>
                </a:moveTo>
                <a:lnTo>
                  <a:pt x="2856866" y="0"/>
                </a:lnTo>
                <a:lnTo>
                  <a:pt x="2856866" y="3315370"/>
                </a:lnTo>
                <a:lnTo>
                  <a:pt x="0" y="33153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-30001" r="-92074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0">
            <a:off x="16046255" y="748328"/>
            <a:ext cx="5015238" cy="4395172"/>
          </a:xfrm>
          <a:custGeom>
            <a:avLst/>
            <a:gdLst/>
            <a:ahLst/>
            <a:cxnLst/>
            <a:rect r="r" b="b" t="t" l="l"/>
            <a:pathLst>
              <a:path h="4395172" w="5015238">
                <a:moveTo>
                  <a:pt x="5015238" y="0"/>
                </a:moveTo>
                <a:lnTo>
                  <a:pt x="0" y="0"/>
                </a:lnTo>
                <a:lnTo>
                  <a:pt x="0" y="4395172"/>
                </a:lnTo>
                <a:lnTo>
                  <a:pt x="5015238" y="4395172"/>
                </a:lnTo>
                <a:lnTo>
                  <a:pt x="5015238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16046255" y="5893388"/>
            <a:ext cx="2426089" cy="4698412"/>
          </a:xfrm>
          <a:custGeom>
            <a:avLst/>
            <a:gdLst/>
            <a:ahLst/>
            <a:cxnLst/>
            <a:rect r="r" b="b" t="t" l="l"/>
            <a:pathLst>
              <a:path h="4698412" w="2426089">
                <a:moveTo>
                  <a:pt x="2426090" y="0"/>
                </a:moveTo>
                <a:lnTo>
                  <a:pt x="0" y="0"/>
                </a:lnTo>
                <a:lnTo>
                  <a:pt x="0" y="4698412"/>
                </a:lnTo>
                <a:lnTo>
                  <a:pt x="2426090" y="4698412"/>
                </a:lnTo>
                <a:lnTo>
                  <a:pt x="242609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28700" y="968263"/>
            <a:ext cx="15742496" cy="3955302"/>
          </a:xfrm>
          <a:custGeom>
            <a:avLst/>
            <a:gdLst/>
            <a:ahLst/>
            <a:cxnLst/>
            <a:rect r="r" b="b" t="t" l="l"/>
            <a:pathLst>
              <a:path h="3955302" w="15742496">
                <a:moveTo>
                  <a:pt x="0" y="0"/>
                </a:moveTo>
                <a:lnTo>
                  <a:pt x="15742496" y="0"/>
                </a:lnTo>
                <a:lnTo>
                  <a:pt x="15742496" y="3955302"/>
                </a:lnTo>
                <a:lnTo>
                  <a:pt x="0" y="395530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028700" y="5209391"/>
            <a:ext cx="15742496" cy="4939208"/>
          </a:xfrm>
          <a:custGeom>
            <a:avLst/>
            <a:gdLst/>
            <a:ahLst/>
            <a:cxnLst/>
            <a:rect r="r" b="b" t="t" l="l"/>
            <a:pathLst>
              <a:path h="4939208" w="15742496">
                <a:moveTo>
                  <a:pt x="0" y="0"/>
                </a:moveTo>
                <a:lnTo>
                  <a:pt x="15742496" y="0"/>
                </a:lnTo>
                <a:lnTo>
                  <a:pt x="15742496" y="4939208"/>
                </a:lnTo>
                <a:lnTo>
                  <a:pt x="0" y="493920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DAGtZEDkF-0</dc:identifier>
  <dcterms:modified xsi:type="dcterms:W3CDTF">2011-08-01T06:04:30Z</dcterms:modified>
  <cp:revision>1</cp:revision>
  <dc:title>PET Trainer T2</dc:title>
</cp:coreProperties>
</file>